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1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6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12D3-53E1-4D6C-B308-F78AE23BFE77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6A8F-804D-4441-A564-C57C80B9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9142"/>
          <a:stretch/>
        </p:blipFill>
        <p:spPr>
          <a:xfrm>
            <a:off x="0" y="0"/>
            <a:ext cx="12192000" cy="74127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28651" y="2180454"/>
            <a:ext cx="8734697" cy="177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НОД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«Жалобная книга природы»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4000" y="189706"/>
            <a:ext cx="9239793" cy="102513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- ДЕТСКИЙ САД № 12 Г. ТАТАРСКА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7555" y="5076055"/>
            <a:ext cx="5512526" cy="165285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высшей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Анна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4044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7616" r="2226" b="5143"/>
          <a:stretch/>
        </p:blipFill>
        <p:spPr>
          <a:xfrm>
            <a:off x="0" y="-292652"/>
            <a:ext cx="12192000" cy="7445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96" l="0" r="999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524" y="1690688"/>
            <a:ext cx="8199831" cy="546248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28899" y="112555"/>
            <a:ext cx="6934201" cy="17249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накопилось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на людей.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речек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замутились,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ересох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ручей.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чахнуть липы,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обочинах дорог.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свои птичьи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оловей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споет.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2276" y="5678627"/>
            <a:ext cx="8570325" cy="9259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«Жалобная книга природы»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7890" r="-536" b="16419"/>
          <a:stretch/>
        </p:blipFill>
        <p:spPr>
          <a:xfrm>
            <a:off x="-1" y="-87932"/>
            <a:ext cx="12331337" cy="77819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88669" y="0"/>
            <a:ext cx="8553995" cy="1776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она,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струиться, сверкает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журчит…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Зарю встречая,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кружатся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реки.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Щебечут над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волною, 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 звонка: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небо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голубое! 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реченька-река!</a:t>
            </a:r>
          </a:p>
        </p:txBody>
      </p:sp>
    </p:spTree>
    <p:extLst>
      <p:ext uri="{BB962C8B-B14F-4D97-AF65-F5344CB8AC3E}">
        <p14:creationId xmlns:p14="http://schemas.microsoft.com/office/powerpoint/2010/main" val="11023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 r="13766" b="20043"/>
          <a:stretch/>
        </p:blipFill>
        <p:spPr>
          <a:xfrm>
            <a:off x="-169817" y="0"/>
            <a:ext cx="1235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7616" r="2226" b="5143"/>
          <a:stretch/>
        </p:blipFill>
        <p:spPr>
          <a:xfrm>
            <a:off x="0" y="-292652"/>
            <a:ext cx="12192000" cy="7445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19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238289"/>
            <a:ext cx="5973913" cy="628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9" y="1824424"/>
            <a:ext cx="7073675" cy="32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7145" r="3586" b="3835"/>
          <a:stretch/>
        </p:blipFill>
        <p:spPr>
          <a:xfrm>
            <a:off x="0" y="0"/>
            <a:ext cx="12192000" cy="833903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48097" y="829491"/>
            <a:ext cx="8895805" cy="10384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гам в лесу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норках весь лесной народ сидит.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обижают,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спокойно жить мешают?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>
          <a:xfrm>
            <a:off x="0" y="0"/>
            <a:ext cx="12192000" cy="76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130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9</cp:revision>
  <dcterms:created xsi:type="dcterms:W3CDTF">2021-01-29T14:30:38Z</dcterms:created>
  <dcterms:modified xsi:type="dcterms:W3CDTF">2021-01-29T16:04:32Z</dcterms:modified>
</cp:coreProperties>
</file>