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04864"/>
            <a:ext cx="774585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Математическая разминка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http://www.playcast.ru/uploads/2015/12/25/16498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37" y="4183643"/>
            <a:ext cx="1777380" cy="23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ak2z.ru/my_img/img/2015/09/01/588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38" y="3429000"/>
            <a:ext cx="1860798" cy="24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likeness.ru/uploads/users/22751/146383566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2" y="3082027"/>
            <a:ext cx="2114291" cy="282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ot.veryphoto.ru/img-q5y5x5n416b41454f4p4s25434n5k4d4o4z5n4o4h4p2x5p4/images/doc/90/108203/hello_html_m4a0d7fd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39" y="188639"/>
            <a:ext cx="1674756" cy="22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aycast.ru/uploads/2015/03/25/1281684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5362"/>
            <a:ext cx="1832688" cy="24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alerey-room.ru/images/092545_138544714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94" y="-103680"/>
            <a:ext cx="2021360" cy="26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035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5694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лап у трех гусей?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ds04.infourok.ru/uploads/ex/06ae/000584ed-acb8879c/hello_html_m7f5f360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1" y="3213239"/>
            <a:ext cx="2009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laycast.ru/uploads/2017/05/30/227094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98044"/>
            <a:ext cx="3030276" cy="37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4.infourok.ru/uploads/ex/06ae/000584ed-acb8879c/hello_html_m7f5f360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59149"/>
            <a:ext cx="2009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xn-----6kcbhenebbadc0ahbf3aqartscavexirxnn8o4e.xn--p1ai/wp-content/uploads/2015/11/%D0%BF%D1%83%D0%BD%D0%BA%D1%82-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52103"/>
            <a:ext cx="3491880" cy="34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467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794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число больше 8 но меньше 10?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img.likeness.ru/uploads/users/22751/14638356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29" y="1614483"/>
            <a:ext cx="3524198" cy="470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497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4559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ушей у двух мышей?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5/02/16/121600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50" y="3140968"/>
            <a:ext cx="2340496" cy="284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xn----gtbbeayj3d7f.net/upload/iblock/fd6/terem-myshk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5" y="2494970"/>
            <a:ext cx="3204015" cy="35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amogonshicy.ru/wp-content/uploads/2017/09/4-Number-PNG-1024x10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76892"/>
            <a:ext cx="4328150" cy="43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70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281" y="1484784"/>
            <a:ext cx="4922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дней в недели?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www.playcast.ru/uploads/2016/06/01/188505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7911084" cy="3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ngimg.com/uploads/number7/number7_PNG186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12" y="476672"/>
            <a:ext cx="3164484" cy="31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41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57562"/>
            <a:ext cx="5816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глаз у светофора?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ds29himki.edumsko.ru/uploads/8000/28998/section/650638/550.png?15066839468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1772816"/>
            <a:ext cx="3131217" cy="46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kak2z.ru/my_img/img/2015/09/01/588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43" y="1196752"/>
            <a:ext cx="3528392" cy="4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983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allishok.ru/wp-content/uploads/2014/09/ruka107-1024x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8495"/>
            <a:ext cx="5515074" cy="55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761" y="471531"/>
            <a:ext cx="666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пальцев на одной руке?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samogonshicy.ru/wp-content/uploads/2017/09/5-Number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3312368" cy="38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580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148" y="764704"/>
            <a:ext cx="583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солнышек на небе?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g0.liveinternet.ru/images/attach/c/5/123/971/123971090____________________r_4xs__23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772816"/>
            <a:ext cx="4415800" cy="44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lipartbest.com/cliparts/9i4/e8E/9i4e8Ej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26" y="908720"/>
            <a:ext cx="78908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21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543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лап у двух собак?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lejka.ru/image/cache/data/productimage/14169_0-450x4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28019"/>
            <a:ext cx="3638178" cy="36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.liveinternet.ru/images/attach/b/4/103/883/103883818_large_88577225_large_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741972"/>
            <a:ext cx="3456384" cy="34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dn.pixabay.com/photo/2015/02/13/09/48/pay-634907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45" y="908720"/>
            <a:ext cx="4311973" cy="43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669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068" y="657562"/>
            <a:ext cx="658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пальцев на двух руках?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4geo.ru/images/personal-pages-share/1132002277/img1179181221_33619045716491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09088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laycast.ru/uploads/2016/09/05/198054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703812" cy="43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9964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593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в неделе выходных?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www.gemchyjinka.ru/wp-content/uploads/2016/09/0_f61b4_1c94f6e1_orig-1024x7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3" y="2274706"/>
            <a:ext cx="5574955" cy="381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laycast.ru/uploads/2015/12/25/164986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76" y="1151318"/>
            <a:ext cx="3204882" cy="42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9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60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16</cp:revision>
  <dcterms:created xsi:type="dcterms:W3CDTF">2017-12-20T14:05:42Z</dcterms:created>
  <dcterms:modified xsi:type="dcterms:W3CDTF">2017-12-21T02:27:06Z</dcterms:modified>
</cp:coreProperties>
</file>