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1" r:id="rId2"/>
    <p:sldId id="310" r:id="rId3"/>
    <p:sldId id="313" r:id="rId4"/>
    <p:sldId id="338" r:id="rId5"/>
    <p:sldId id="314" r:id="rId6"/>
    <p:sldId id="317" r:id="rId7"/>
    <p:sldId id="332" r:id="rId8"/>
    <p:sldId id="334" r:id="rId9"/>
    <p:sldId id="33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43D"/>
    <a:srgbClr val="0007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790" autoAdjust="0"/>
    <p:restoredTop sz="93095" autoAdjust="0"/>
  </p:normalViewPr>
  <p:slideViewPr>
    <p:cSldViewPr>
      <p:cViewPr>
        <p:scale>
          <a:sx n="96" d="100"/>
          <a:sy n="96" d="100"/>
        </p:scale>
        <p:origin x="-110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1DEA1-0440-4CCA-8D71-C93E4D89942D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C19B5-8B16-489C-B05B-EB5D9299F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020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C19B5-8B16-489C-B05B-EB5D9299FEA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esentations\NewYearBlueLight\NewYearBlueLightMai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071546"/>
            <a:ext cx="8501122" cy="14700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071810"/>
            <a:ext cx="6400800" cy="7858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resentations\NewYearBlueLight\NewYearBlueLightSlaid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i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2"/>
            <a:ext cx="8715436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3143D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– </a:t>
            </a:r>
          </a:p>
          <a:p>
            <a:pPr algn="ctr"/>
            <a:r>
              <a:rPr lang="ru-RU" sz="24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3143D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детский сад № 12 г. Татарска</a:t>
            </a:r>
            <a:endParaRPr lang="ru-RU" sz="2400" i="1" dirty="0" smtClean="0">
              <a:solidFill>
                <a:srgbClr val="13143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00006C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Ariston" pitchFamily="66" charset="0"/>
              </a:rPr>
              <a:t>Экологическая акция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Ariston" pitchFamily="66" charset="0"/>
              </a:rPr>
              <a:t>«Птичья столовая»</a:t>
            </a:r>
          </a:p>
          <a:p>
            <a:pPr algn="ctr"/>
            <a:endParaRPr lang="ru-RU" sz="5400" dirty="0" smtClean="0">
              <a:solidFill>
                <a:srgbClr val="C00000"/>
              </a:solidFill>
              <a:latin typeface="Ariston" pitchFamily="66" charset="0"/>
            </a:endParaRPr>
          </a:p>
          <a:p>
            <a:endParaRPr lang="ru-RU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13143D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r>
              <a:rPr lang="ru-RU" sz="2400" b="1" i="1" dirty="0" smtClean="0">
                <a:solidFill>
                  <a:srgbClr val="13143D"/>
                </a:solidFill>
                <a:latin typeface="Times New Roman" pitchFamily="18" charset="0"/>
                <a:cs typeface="Times New Roman" pitchFamily="18" charset="0"/>
              </a:rPr>
              <a:t>Зайцева Анна Анатольевна</a:t>
            </a:r>
          </a:p>
          <a:p>
            <a:r>
              <a:rPr lang="ru-RU" sz="2400" b="1" i="1" dirty="0" smtClean="0">
                <a:solidFill>
                  <a:srgbClr val="13143D"/>
                </a:solidFill>
                <a:latin typeface="Times New Roman" pitchFamily="18" charset="0"/>
                <a:cs typeface="Times New Roman" pitchFamily="18" charset="0"/>
              </a:rPr>
              <a:t>Участник подготовительной группы:</a:t>
            </a:r>
          </a:p>
          <a:p>
            <a:r>
              <a:rPr lang="ru-RU" sz="2400" b="1" i="1" dirty="0" smtClean="0">
                <a:solidFill>
                  <a:srgbClr val="13143D"/>
                </a:solidFill>
                <a:latin typeface="Times New Roman" pitchFamily="18" charset="0"/>
                <a:cs typeface="Times New Roman" pitchFamily="18" charset="0"/>
              </a:rPr>
              <a:t>Пузанкова Татьяна, 7 лет </a:t>
            </a:r>
          </a:p>
          <a:p>
            <a:pPr algn="ctr"/>
            <a:endParaRPr lang="ru-RU" sz="2400" b="1" i="1" dirty="0" smtClean="0">
              <a:solidFill>
                <a:srgbClr val="13143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13143D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</a:p>
          <a:p>
            <a:endParaRPr lang="ru-RU" b="1" i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6C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</a:p>
          <a:p>
            <a:endParaRPr lang="ru-RU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6C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1026" name="Picture 2" descr="C:\Users\Администратор\Desktop\0_ffa72_e02e018a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3571876"/>
            <a:ext cx="976316" cy="685374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SongBir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42918"/>
            <a:ext cx="928670" cy="928670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0_114c12_68dffb12_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204816"/>
            <a:ext cx="785818" cy="675803"/>
          </a:xfrm>
          <a:prstGeom prst="rect">
            <a:avLst/>
          </a:prstGeom>
          <a:noFill/>
        </p:spPr>
      </p:pic>
      <p:pic>
        <p:nvPicPr>
          <p:cNvPr id="11" name="Picture 3" descr="C:\Users\Администратор\Desktop\SongBir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86710" y="857232"/>
            <a:ext cx="928718" cy="9286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4480" y="642918"/>
            <a:ext cx="5572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28604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этап: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Фотоконкурс </a:t>
            </a:r>
          </a:p>
          <a:p>
            <a:pPr algn="ctr">
              <a:buNone/>
            </a:pP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«Лучшая кормушка для птиц»</a:t>
            </a:r>
          </a:p>
        </p:txBody>
      </p:sp>
      <p:pic>
        <p:nvPicPr>
          <p:cNvPr id="2051" name="Picture 3" descr="C:\Users\Администратор\Desktop\Аня кормушка фото\IMG_20170220_160146_1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14752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Администратор\Desktop\Аня кормушка фото\IMG_20170220_160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786190"/>
            <a:ext cx="304802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Администратор\Desktop\Аня кормушка фото\IMG_20170220_163620.jpg"/>
          <p:cNvPicPr>
            <a:picLocks noChangeAspect="1" noChangeArrowheads="1"/>
          </p:cNvPicPr>
          <p:nvPr/>
        </p:nvPicPr>
        <p:blipFill>
          <a:blip r:embed="rId4" cstate="print"/>
          <a:srcRect l="8000" t="5334" r="9998"/>
          <a:stretch>
            <a:fillRect/>
          </a:stretch>
        </p:blipFill>
        <p:spPr bwMode="auto">
          <a:xfrm>
            <a:off x="3071802" y="4071942"/>
            <a:ext cx="2928958" cy="253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Администратор\Desktop\Аня кормушка фото\IMG_20170220_1606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214422"/>
            <a:ext cx="314327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Администратор\Desktop\Аня кормушка фото\IMG_20170220_1603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1285860"/>
            <a:ext cx="2143140" cy="2857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Администратор\Desktop\image (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1357298"/>
            <a:ext cx="3071802" cy="230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Администратор\Desktop\SongBird-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215206" y="357166"/>
            <a:ext cx="928718" cy="928670"/>
          </a:xfrm>
          <a:prstGeom prst="rect">
            <a:avLst/>
          </a:prstGeom>
          <a:noFill/>
        </p:spPr>
      </p:pic>
      <p:pic>
        <p:nvPicPr>
          <p:cNvPr id="11" name="Picture 3" descr="C:\Users\Администратор\Desktop\SongBird-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285728"/>
            <a:ext cx="1071546" cy="9286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9"/>
            <a:ext cx="7429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85728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этап: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Фотоконкурс  </a:t>
            </a: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«Гости птичьей столовой»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Администратор\Desktop\SongBird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58082" y="428604"/>
            <a:ext cx="928718" cy="928670"/>
          </a:xfrm>
          <a:prstGeom prst="rect">
            <a:avLst/>
          </a:prstGeom>
          <a:noFill/>
        </p:spPr>
      </p:pic>
      <p:pic>
        <p:nvPicPr>
          <p:cNvPr id="6" name="Picture 3" descr="C:\Users\Администратор\Desktop\SongBird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28604"/>
            <a:ext cx="1000108" cy="92867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57158" y="1071546"/>
            <a:ext cx="8358246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71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71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Наступила зима, на улице шёл пушистый и мягкий снежок. Это самое радостное время для детей. Можно весело проводить выходные, катаясь на лыжах или коньках, просто наслаждаться хрустом снега под ногами. А для меня это ещё то время, когда можно творить добре дела, помогая нашим пернатым друзьям.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071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71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Многие птицы улетели в теплые страны, чтобы пережить холодное время года, они обязательно вернутся весной и будут радовать своим веселым щебетаньем. Но что делать тем птицам, которые остались и не улетели в теплые края? Зимой они нуждаются в нашей помощи. Если им не оказать эту помощь, птицы погибнут от холода и голода, ведь зимой им очень трудно найти корм. И поэтому они в поисках пищи отправляются к домам людей. В надежде хоть как-то утолить чувство голода и хоть немножко согреться.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071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71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У нас в детском саду есть прекрасная традиция изготавливать кормушки из разного материала. Вот и в этот год мы не остались равнодушными к тем, кому так нужны. Я вместе с воспитателем изготовила кормушку, которую повесила у своего дома на ветке дерева. Первое время птицы боялись прилетать к ней, но постепенно они привыкли. Каждый вечер идя домой из садика я наблюдала за тем, с каким удовольствием они поедают насыпанный корм. В кормушку можно насыпать почти всё: хлебные крошки, семечки - их птицы очень любят. Мы даже подвесили кусочки сала на веревке, которые любят так синички. Наблюдая за ними со стороны, можно увидеть, как они впиваются коготками в кусочки сала и клюют его, при этом раскачиваются из стороны в сторону, как на качелях. Самое главное вовремя насыпать корм.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071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71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 заключении своего рассказа, хочу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71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сказать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71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людям о том, что одна кормушка сделанная человеком, может спасти много птиц.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071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image.jpg"/>
          <p:cNvPicPr>
            <a:picLocks noChangeAspect="1" noChangeArrowheads="1"/>
          </p:cNvPicPr>
          <p:nvPr/>
        </p:nvPicPr>
        <p:blipFill>
          <a:blip r:embed="rId2"/>
          <a:srcRect r="34090"/>
          <a:stretch>
            <a:fillRect/>
          </a:stretch>
        </p:blipFill>
        <p:spPr bwMode="auto">
          <a:xfrm>
            <a:off x="428596" y="1857364"/>
            <a:ext cx="3905284" cy="4443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C:\Users\Администратор\Desktop\image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500042"/>
            <a:ext cx="5000628" cy="3750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Администратор\Desktop\SongBir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642918"/>
            <a:ext cx="1000108" cy="928670"/>
          </a:xfrm>
          <a:prstGeom prst="rect">
            <a:avLst/>
          </a:prstGeom>
          <a:noFill/>
        </p:spPr>
      </p:pic>
      <p:pic>
        <p:nvPicPr>
          <p:cNvPr id="5" name="Picture 3" descr="C:\Users\Администратор\Desktop\SongBir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429256" y="4857760"/>
            <a:ext cx="1055134" cy="857256"/>
          </a:xfrm>
          <a:prstGeom prst="rect">
            <a:avLst/>
          </a:prstGeom>
          <a:noFill/>
        </p:spPr>
      </p:pic>
      <p:pic>
        <p:nvPicPr>
          <p:cNvPr id="6" name="Picture 3" descr="http://www.playcast.ru/uploads/2014/03/22/79458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286776" y="5143512"/>
            <a:ext cx="563984" cy="428628"/>
          </a:xfrm>
          <a:prstGeom prst="rect">
            <a:avLst/>
          </a:prstGeom>
          <a:noFill/>
        </p:spPr>
      </p:pic>
      <p:pic>
        <p:nvPicPr>
          <p:cNvPr id="7" name="Picture 2" descr="C:\Users\Администратор\Desktop\0_ffa72_e02e018a_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429520" y="6072206"/>
            <a:ext cx="642942" cy="401196"/>
          </a:xfrm>
          <a:prstGeom prst="rect">
            <a:avLst/>
          </a:prstGeom>
          <a:noFill/>
        </p:spPr>
      </p:pic>
      <p:pic>
        <p:nvPicPr>
          <p:cNvPr id="8" name="Picture 5" descr="C:\Users\Администратор\Desktop\0_114c12_68dffb12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4286256"/>
            <a:ext cx="604732" cy="520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571480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этап: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«Лучший рецепт  кормов для птиц»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00034" y="1428736"/>
            <a:ext cx="6286544" cy="4739759"/>
          </a:xfrm>
          <a:prstGeom prst="rect">
            <a:avLst/>
          </a:prstGeom>
          <a:solidFill>
            <a:srgbClr val="FDFE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Рецепт 1. Птичьи козинаки на хлебе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приготовления корма понадобится: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Белый хлеб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Зерновая смесь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Размочить в воде белый хлеб, лишнюю воду плотно отжать. 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Смешать с зерновой смесью и скатать шарики. 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Подсушить духовке при 120 градусах 20-30 минут. 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Обвязать ниткой, чтобы развешивать на ветки.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Масса получается эластичная. Шарики легко катать. С этим справится даже малыш. Подходит для игры в сенсорных коробках. К плюсам отношу лёгкость изготовления. Подсушенные шарики не занимают место в морозилке. Долго козинаки на хлебе не хранятся, поскольку серединка до конца не пропечется.  Шарики рекомендую вывешивать сразу после приготовления, либо заложить на хранение в пакете в морозилку.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</a:rPr>
              <a:t/>
            </a:r>
            <a:br>
              <a:rPr lang="ru-RU" sz="1400" dirty="0" smtClean="0">
                <a:solidFill>
                  <a:srgbClr val="002060"/>
                </a:solidFill>
              </a:rPr>
            </a:b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C:\Users\Администратор\Desktop\Аня кормушка фото\IMG_20180212_123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571480"/>
            <a:ext cx="2357422" cy="3143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Администратор\Desktop\SongBir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71868" y="5286388"/>
            <a:ext cx="928718" cy="928670"/>
          </a:xfrm>
          <a:prstGeom prst="rect">
            <a:avLst/>
          </a:prstGeom>
          <a:noFill/>
        </p:spPr>
      </p:pic>
      <p:pic>
        <p:nvPicPr>
          <p:cNvPr id="24579" name="Picture 3" descr="C:\Users\Администратор\Desktop\Аня кормушка фото\IMG_20180212_1242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571876"/>
            <a:ext cx="2464594" cy="3286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Администратор\Desktop\SongBir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642918"/>
            <a:ext cx="1142984" cy="9286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14348" y="500042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Рецепт 2. Шишки с жиром и семечками кунжута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654032"/>
          </a:xfrm>
        </p:spPr>
        <p:txBody>
          <a:bodyPr>
            <a:normAutofit fontScale="90000"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18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0" dirty="0">
              <a:solidFill>
                <a:srgbClr val="00006C"/>
              </a:solidFill>
              <a:latin typeface="Monotype Corsiva" pitchFamily="66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500034" y="928671"/>
            <a:ext cx="6643734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приготовления корма понадобится:</a:t>
            </a:r>
          </a:p>
          <a:p>
            <a:pPr>
              <a:buFont typeface="Wingdings" pitchFamily="2" charset="2"/>
              <a:buChar char="q"/>
            </a:pPr>
            <a:r>
              <a:rPr lang="ru-RU" sz="16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Шишки любых размеров</a:t>
            </a:r>
          </a:p>
          <a:p>
            <a:pPr>
              <a:buFont typeface="Wingdings" pitchFamily="2" charset="2"/>
              <a:buChar char="q"/>
            </a:pPr>
            <a:r>
              <a:rPr lang="ru-RU" sz="16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Верёвка</a:t>
            </a:r>
          </a:p>
          <a:p>
            <a:pPr>
              <a:buFont typeface="Wingdings" pitchFamily="2" charset="2"/>
              <a:buChar char="q"/>
            </a:pPr>
            <a:r>
              <a:rPr lang="ru-RU" sz="16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Свиной жир (нутряное сало, почечный жир)</a:t>
            </a:r>
          </a:p>
          <a:p>
            <a:pPr>
              <a:buFont typeface="Wingdings" pitchFamily="2" charset="2"/>
              <a:buChar char="q"/>
            </a:pPr>
            <a:r>
              <a:rPr lang="ru-RU" sz="16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Сборный мелкий корм для птиц и семечки кунжута</a:t>
            </a:r>
          </a:p>
          <a:p>
            <a:pPr>
              <a:buNone/>
            </a:pPr>
            <a:r>
              <a:rPr lang="ru-RU" sz="1600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Сначала свяжите шишки в гирлянду - такую гирлянду будет удобно </a:t>
            </a:r>
          </a:p>
          <a:p>
            <a:pPr>
              <a:buNone/>
            </a:pPr>
            <a:r>
              <a:rPr lang="ru-RU" sz="1600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повесить на дереве, арке или другой садовой конструкции. Затем ножом</a:t>
            </a:r>
          </a:p>
          <a:p>
            <a:pPr>
              <a:buNone/>
            </a:pPr>
            <a:r>
              <a:rPr lang="ru-RU" sz="1600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густо замажьте отверстия между чешуйками в шишках нутряным жиром.</a:t>
            </a:r>
          </a:p>
          <a:p>
            <a:pPr>
              <a:buNone/>
            </a:pPr>
            <a:r>
              <a:rPr lang="ru-RU" sz="1600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Следующий шаг - обмакните намазанные жиром шишки в мелкий корм и</a:t>
            </a:r>
          </a:p>
          <a:p>
            <a:pPr>
              <a:buNone/>
            </a:pPr>
            <a:r>
              <a:rPr lang="ru-RU" sz="1600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слегка вдавите, чтобы семечки застряли в жире. </a:t>
            </a:r>
          </a:p>
          <a:p>
            <a:pPr>
              <a:buNone/>
            </a:pPr>
            <a:r>
              <a:rPr lang="ru-RU" sz="1600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и все, вкусная гирлянда для птиц готова! Теперь можно развесить ее</a:t>
            </a:r>
          </a:p>
          <a:p>
            <a:pPr>
              <a:buNone/>
            </a:pPr>
            <a:r>
              <a:rPr lang="ru-RU" sz="1600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саду и наблюдать за птицами.</a:t>
            </a:r>
            <a:r>
              <a:rPr lang="ru-RU" sz="16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pic>
        <p:nvPicPr>
          <p:cNvPr id="16" name="Picture 2" descr="C:\Users\Администратор\Desktop\0_ffa72_e02e018a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5143512"/>
            <a:ext cx="571504" cy="401196"/>
          </a:xfrm>
          <a:prstGeom prst="rect">
            <a:avLst/>
          </a:prstGeom>
          <a:noFill/>
        </p:spPr>
      </p:pic>
      <p:pic>
        <p:nvPicPr>
          <p:cNvPr id="23555" name="Picture 3" descr="http://www.playcast.ru/uploads/2014/03/22/79458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6143644"/>
            <a:ext cx="563984" cy="428628"/>
          </a:xfrm>
          <a:prstGeom prst="rect">
            <a:avLst/>
          </a:prstGeom>
          <a:noFill/>
        </p:spPr>
      </p:pic>
      <p:pic>
        <p:nvPicPr>
          <p:cNvPr id="17" name="Picture 3" descr="http://www.playcast.ru/uploads/2014/03/22/79458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58148" y="4357694"/>
            <a:ext cx="563984" cy="428628"/>
          </a:xfrm>
          <a:prstGeom prst="rect">
            <a:avLst/>
          </a:prstGeom>
          <a:noFill/>
        </p:spPr>
      </p:pic>
      <p:pic>
        <p:nvPicPr>
          <p:cNvPr id="18" name="Picture 2" descr="C:\Users\Администратор\Desktop\0_ffa72_e02e018a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9652" y="6286520"/>
            <a:ext cx="571504" cy="401196"/>
          </a:xfrm>
          <a:prstGeom prst="rect">
            <a:avLst/>
          </a:prstGeom>
          <a:noFill/>
        </p:spPr>
      </p:pic>
      <p:pic>
        <p:nvPicPr>
          <p:cNvPr id="23556" name="Picture 4" descr="C:\Users\Администратор\Desktop\Аня кормушка фото\IMG_20180213_1228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4429132"/>
            <a:ext cx="3071834" cy="230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5" descr="C:\Users\Администратор\Desktop\Аня кормушка фото\IMG_20180213_1232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4429132"/>
            <a:ext cx="3071802" cy="230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Администратор\Desktop\SongBird-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929454" y="1214422"/>
            <a:ext cx="928718" cy="9286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15370" cy="50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Рецепт 3. 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Синичкина радость!</a:t>
            </a:r>
            <a:r>
              <a:rPr lang="ru-RU" sz="1800" b="1" i="0" dirty="0" smtClean="0"/>
              <a:t/>
            </a:r>
            <a:br>
              <a:rPr lang="ru-RU" sz="1800" b="1" i="0" dirty="0" smtClean="0"/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500034" y="928671"/>
            <a:ext cx="6786610" cy="4357718"/>
          </a:xfrm>
        </p:spPr>
        <p:txBody>
          <a:bodyPr/>
          <a:lstStyle/>
          <a:p>
            <a:pPr>
              <a:buNone/>
            </a:pPr>
            <a:r>
              <a:rPr lang="ru-RU" sz="16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приготовления корма понадобится:</a:t>
            </a:r>
          </a:p>
          <a:p>
            <a:pPr>
              <a:buFont typeface="Wingdings" pitchFamily="2" charset="2"/>
              <a:buChar char="q"/>
            </a:pPr>
            <a:r>
              <a:rPr lang="ru-RU" sz="16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Кусочки сала</a:t>
            </a:r>
          </a:p>
          <a:p>
            <a:pPr>
              <a:buFont typeface="Wingdings" pitchFamily="2" charset="2"/>
              <a:buChar char="q"/>
            </a:pPr>
            <a:r>
              <a:rPr lang="ru-RU" sz="16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Кусочки мяса</a:t>
            </a:r>
          </a:p>
          <a:p>
            <a:pPr>
              <a:buNone/>
            </a:pPr>
            <a:r>
              <a:rPr lang="ru-RU" sz="1600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 продукты так же можно использовать для зимней подкормки птиц. </a:t>
            </a:r>
          </a:p>
          <a:p>
            <a:pPr>
              <a:buNone/>
            </a:pPr>
            <a:r>
              <a:rPr lang="ru-RU" sz="1600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очень любят синицы, воробьи и некоторые другие виды птиц. </a:t>
            </a:r>
          </a:p>
          <a:p>
            <a:pPr>
              <a:buNone/>
            </a:pPr>
            <a:r>
              <a:rPr lang="ru-RU" sz="1600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стоит помнить, что птицам можно предлагать только несоленое сало</a:t>
            </a:r>
          </a:p>
          <a:p>
            <a:pPr>
              <a:buNone/>
            </a:pPr>
            <a:r>
              <a:rPr lang="ru-RU" sz="1600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мясо. Как правило, кусочки сала нанизывают на бечевку, которая </a:t>
            </a:r>
          </a:p>
          <a:p>
            <a:pPr>
              <a:buNone/>
            </a:pPr>
            <a:r>
              <a:rPr lang="ru-RU" sz="1600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вешается на ветвях деревьев или кустарников. Подкормку из сала или мяса </a:t>
            </a:r>
          </a:p>
          <a:p>
            <a:pPr>
              <a:buNone/>
            </a:pPr>
            <a:r>
              <a:rPr lang="ru-RU" sz="1600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нужно размещать таким образом, чтобы она не досталась воронам, </a:t>
            </a:r>
          </a:p>
          <a:p>
            <a:pPr>
              <a:buNone/>
            </a:pPr>
            <a:r>
              <a:rPr lang="ru-RU" sz="1600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сорокам, галкам, а так же кошкам и собакам.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1505" name="Picture 1" descr="C:\Users\Администратор\Desktop\image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929066"/>
            <a:ext cx="323852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C:\Users\Администратор\Desktop\image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929066"/>
            <a:ext cx="323852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Администратор\Desktop\SongBird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72330" y="857232"/>
            <a:ext cx="928718" cy="928670"/>
          </a:xfrm>
          <a:prstGeom prst="rect">
            <a:avLst/>
          </a:prstGeom>
          <a:noFill/>
        </p:spPr>
      </p:pic>
      <p:pic>
        <p:nvPicPr>
          <p:cNvPr id="7" name="Picture 2" descr="C:\Users\Администратор\Desktop\0_ffa72_e02e018a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4714884"/>
            <a:ext cx="571504" cy="401196"/>
          </a:xfrm>
          <a:prstGeom prst="rect">
            <a:avLst/>
          </a:prstGeom>
          <a:noFill/>
        </p:spPr>
      </p:pic>
      <p:pic>
        <p:nvPicPr>
          <p:cNvPr id="8" name="Picture 5" descr="C:\Users\Администратор\Desktop\0_114c12_68dffb12_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7" y="5857892"/>
            <a:ext cx="594763" cy="5114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Рецепт 4. Мороженое</a:t>
            </a:r>
            <a:endParaRPr lang="ru-RU" sz="1800" b="1" i="0" dirty="0">
              <a:solidFill>
                <a:srgbClr val="00006C"/>
              </a:solidFill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1071547"/>
            <a:ext cx="6786610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приготовления корма понадобится:</a:t>
            </a:r>
          </a:p>
          <a:p>
            <a:pPr>
              <a:buFont typeface="Wingdings" pitchFamily="2" charset="2"/>
              <a:buChar char="q"/>
            </a:pPr>
            <a:r>
              <a:rPr lang="ru-RU" sz="16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Подсолнечные семена</a:t>
            </a:r>
          </a:p>
          <a:p>
            <a:pPr>
              <a:buFont typeface="Wingdings" pitchFamily="2" charset="2"/>
              <a:buChar char="q"/>
            </a:pPr>
            <a:r>
              <a:rPr lang="ru-RU" sz="16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Несолёные орехи</a:t>
            </a:r>
          </a:p>
          <a:p>
            <a:pPr>
              <a:buFont typeface="Wingdings" pitchFamily="2" charset="2"/>
              <a:buChar char="q"/>
            </a:pPr>
            <a:r>
              <a:rPr lang="ru-RU" sz="16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</a:p>
          <a:p>
            <a:pPr>
              <a:buFont typeface="Wingdings" pitchFamily="2" charset="2"/>
              <a:buChar char="q"/>
            </a:pPr>
            <a:r>
              <a:rPr lang="ru-RU" sz="16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Ягод шиповника, брусники, клюквы</a:t>
            </a:r>
          </a:p>
          <a:p>
            <a:pPr>
              <a:buFont typeface="Wingdings" pitchFamily="2" charset="2"/>
              <a:buChar char="q"/>
            </a:pPr>
            <a:r>
              <a:rPr lang="ru-RU" sz="16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Зёрна граната или кусочки яблок</a:t>
            </a:r>
          </a:p>
          <a:p>
            <a:pPr>
              <a:buFont typeface="Wingdings" pitchFamily="2" charset="2"/>
              <a:buChar char="q"/>
            </a:pPr>
            <a:r>
              <a:rPr lang="ru-RU" sz="1600" b="1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Пшено</a:t>
            </a:r>
          </a:p>
          <a:p>
            <a:pPr algn="just">
              <a:buNone/>
            </a:pPr>
            <a:r>
              <a:rPr lang="ru-RU" sz="1600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Берем формочки, полностью заполняем их семенами с ягодами и</a:t>
            </a:r>
          </a:p>
          <a:p>
            <a:pPr algn="just">
              <a:buNone/>
            </a:pPr>
            <a:r>
              <a:rPr lang="ru-RU" sz="1600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кусочками фруктов, затем доливаем воду и убираем на ночь в морозилку.</a:t>
            </a:r>
          </a:p>
          <a:p>
            <a:pPr algn="just">
              <a:buNone/>
            </a:pPr>
            <a:r>
              <a:rPr lang="ru-RU" sz="1600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 формах нет полостей, то положите сразу петельки из веревки или</a:t>
            </a:r>
          </a:p>
          <a:p>
            <a:pPr algn="just">
              <a:buNone/>
            </a:pPr>
            <a:r>
              <a:rPr lang="ru-RU" sz="1600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ленты. Чтобы легко вынуть корм из формочек, опустите дно в горячую</a:t>
            </a:r>
          </a:p>
          <a:p>
            <a:pPr algn="just">
              <a:buNone/>
            </a:pPr>
            <a:r>
              <a:rPr lang="ru-RU" sz="1600" i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воду. Чтобы этим не заниматься, удобно использовать силиконовые формы.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5" descr="C:\Users\Администратор\Desktop\0_114c12_68dffb12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0988" y="5429265"/>
            <a:ext cx="581473" cy="500066"/>
          </a:xfrm>
          <a:prstGeom prst="rect">
            <a:avLst/>
          </a:prstGeom>
          <a:noFill/>
        </p:spPr>
      </p:pic>
      <p:pic>
        <p:nvPicPr>
          <p:cNvPr id="6" name="Picture 3" descr="http://www.playcast.ru/uploads/2014/03/22/79458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858148" y="4357694"/>
            <a:ext cx="563984" cy="428628"/>
          </a:xfrm>
          <a:prstGeom prst="rect">
            <a:avLst/>
          </a:prstGeom>
          <a:noFill/>
        </p:spPr>
      </p:pic>
      <p:pic>
        <p:nvPicPr>
          <p:cNvPr id="7" name="Picture 3" descr="http://www.playcast.ru/uploads/2014/03/22/79458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358214" y="6215082"/>
            <a:ext cx="563984" cy="428628"/>
          </a:xfrm>
          <a:prstGeom prst="rect">
            <a:avLst/>
          </a:prstGeom>
          <a:noFill/>
        </p:spPr>
      </p:pic>
      <p:pic>
        <p:nvPicPr>
          <p:cNvPr id="3073" name="Picture 1" descr="C:\Users\Администратор\Desktop\Аня кормушка фото\IMG_20180212_1232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500042"/>
            <a:ext cx="214314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Администратор\Desktop\korm-dlya-dikikh-ptits-1.jpg"/>
          <p:cNvPicPr>
            <a:picLocks noChangeAspect="1" noChangeArrowheads="1"/>
          </p:cNvPicPr>
          <p:nvPr/>
        </p:nvPicPr>
        <p:blipFill>
          <a:blip r:embed="rId5"/>
          <a:srcRect l="25625" t="19712" r="26562"/>
          <a:stretch>
            <a:fillRect/>
          </a:stretch>
        </p:blipFill>
        <p:spPr bwMode="auto">
          <a:xfrm>
            <a:off x="642910" y="4572008"/>
            <a:ext cx="1857388" cy="2027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Администратор\Desktop\korm-dlya-dikikh-ptits-1.jpg"/>
          <p:cNvPicPr>
            <a:picLocks noChangeAspect="1" noChangeArrowheads="1"/>
          </p:cNvPicPr>
          <p:nvPr/>
        </p:nvPicPr>
        <p:blipFill>
          <a:blip r:embed="rId5"/>
          <a:srcRect l="25625" t="19712" r="26562"/>
          <a:stretch>
            <a:fillRect/>
          </a:stretch>
        </p:blipFill>
        <p:spPr bwMode="auto">
          <a:xfrm>
            <a:off x="2714612" y="4572008"/>
            <a:ext cx="1857388" cy="2027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Users\Администратор\Desktop\korm-dlya-dikikh-ptits-1.jpg"/>
          <p:cNvPicPr>
            <a:picLocks noChangeAspect="1" noChangeArrowheads="1"/>
          </p:cNvPicPr>
          <p:nvPr/>
        </p:nvPicPr>
        <p:blipFill>
          <a:blip r:embed="rId5"/>
          <a:srcRect l="25625" t="19712" r="26562"/>
          <a:stretch>
            <a:fillRect/>
          </a:stretch>
        </p:blipFill>
        <p:spPr bwMode="auto">
          <a:xfrm>
            <a:off x="4857752" y="4572008"/>
            <a:ext cx="1857388" cy="2027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Рецепт 5. 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Апельсиновый десерт</a:t>
            </a:r>
            <a:endParaRPr lang="ru-RU" sz="1800" b="1" i="0" dirty="0">
              <a:solidFill>
                <a:srgbClr val="00006C"/>
              </a:solidFill>
              <a:latin typeface="Monotype Corsiva" pitchFamily="66" charset="0"/>
            </a:endParaRPr>
          </a:p>
        </p:txBody>
      </p:sp>
      <p:pic>
        <p:nvPicPr>
          <p:cNvPr id="4" name="Picture 3" descr="C:\Users\Администратор\Desktop\SongBird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429520" y="500042"/>
            <a:ext cx="926914" cy="9269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1142985"/>
            <a:ext cx="6643734" cy="450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приготовления корма понадобится: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Несоленое сало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Половинки апельсиновой кожуры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Пшено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Арбузные, тыквенные, подсолнечные семечки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Растопить несоленое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залить им овсяные хлопья и аккуратно вылить эту смесь на стволы и крупные ветки деревьев. На морозе сало быстро застынет, и такая подкормка очень долго сохранится в саду.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Помимо овсяных хлопьев, в смесь можно добавить пшено, арбузные, тыквенные и подсолнечные семечки. Эти ингредиенты можно сочетать в любых пропорциях и в любой комплектации.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Еще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более оригинальный вариант - залить смесь в кожуру от половинки апельсина. Или сделать кормушку из тыквы: взять половинку или целую и проделать в ней отверстия, чтобы птицы могли пробраться внутрь. Семена, кстати, вычищать необязательно - пернатые склюют и их.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тыкву и кожуру апельсина семена можно просто насыпать, но с салом получается гораздо надежнее - они не рассыпаются на ветру.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апельсин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5045083"/>
            <a:ext cx="2286016" cy="1812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дминистратор\Desktop\Orange-Fruit-Piec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5357826"/>
            <a:ext cx="1892028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дминистратор\Desktop\lar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5500702"/>
            <a:ext cx="928694" cy="928694"/>
          </a:xfrm>
          <a:prstGeom prst="rect">
            <a:avLst/>
          </a:prstGeom>
          <a:noFill/>
        </p:spPr>
      </p:pic>
      <p:pic>
        <p:nvPicPr>
          <p:cNvPr id="8" name="Picture 4" descr="C:\Users\Администратор\Desktop\lar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5500702"/>
            <a:ext cx="928694" cy="928694"/>
          </a:xfrm>
          <a:prstGeom prst="rect">
            <a:avLst/>
          </a:prstGeom>
          <a:noFill/>
        </p:spPr>
      </p:pic>
      <p:pic>
        <p:nvPicPr>
          <p:cNvPr id="9" name="Picture 4" descr="C:\Users\Администратор\Desktop\lar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5500702"/>
            <a:ext cx="928694" cy="92869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YearBlueLight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newYearBlueLight</Template>
  <TotalTime>2241</TotalTime>
  <Words>823</Words>
  <Application>Microsoft Office PowerPoint</Application>
  <PresentationFormat>Экран (4:3)</PresentationFormat>
  <Paragraphs>85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newYearBlueLight</vt:lpstr>
      <vt:lpstr>Слайд 1</vt:lpstr>
      <vt:lpstr>Слайд 2</vt:lpstr>
      <vt:lpstr>Слайд 3</vt:lpstr>
      <vt:lpstr>Слайд 4</vt:lpstr>
      <vt:lpstr>Слайд 5</vt:lpstr>
      <vt:lpstr>    </vt:lpstr>
      <vt:lpstr>    Рецепт 3. Синичкина радость!    </vt:lpstr>
      <vt:lpstr>Рецепт 4. Мороженое</vt:lpstr>
      <vt:lpstr> Рецепт 5. Апельсиновый десерт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дошкольное образовательное учреждение детский сад №6 «Сказка» г.Барабинск.</dc:title>
  <dc:subject>Шаблон для презентаций</dc:subject>
  <dc:creator>User</dc:creator>
  <dc:description>Презентации по культуре и искусству, шаблоны PowerPoint - http://freeppt.ru</dc:description>
  <cp:lastModifiedBy>Администратор</cp:lastModifiedBy>
  <cp:revision>262</cp:revision>
  <dcterms:created xsi:type="dcterms:W3CDTF">2012-12-10T12:03:27Z</dcterms:created>
  <dcterms:modified xsi:type="dcterms:W3CDTF">2018-02-26T16:03:55Z</dcterms:modified>
</cp:coreProperties>
</file>