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59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735568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1104" y="4365104"/>
            <a:ext cx="2492896" cy="2492896"/>
          </a:xfrm>
          <a:prstGeom prst="rect">
            <a:avLst/>
          </a:prstGeom>
        </p:spPr>
      </p:pic>
      <p:pic>
        <p:nvPicPr>
          <p:cNvPr id="17" name="Рисунок 16" descr="1386812466_46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25144"/>
            <a:ext cx="2885306" cy="2296704"/>
          </a:xfrm>
          <a:prstGeom prst="rect">
            <a:avLst/>
          </a:prstGeom>
        </p:spPr>
      </p:pic>
      <p:pic>
        <p:nvPicPr>
          <p:cNvPr id="18" name="Рисунок 17" descr="16733927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80112" y="1052736"/>
            <a:ext cx="2174776" cy="2397170"/>
          </a:xfrm>
          <a:prstGeom prst="rect">
            <a:avLst/>
          </a:prstGeom>
        </p:spPr>
      </p:pic>
      <p:pic>
        <p:nvPicPr>
          <p:cNvPr id="19" name="Рисунок 18" descr="16733927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763688" y="1412776"/>
            <a:ext cx="2534816" cy="2794027"/>
          </a:xfrm>
          <a:prstGeom prst="rect">
            <a:avLst/>
          </a:prstGeom>
        </p:spPr>
      </p:pic>
      <p:pic>
        <p:nvPicPr>
          <p:cNvPr id="20" name="Рисунок 19" descr="16733927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788024" y="4581128"/>
            <a:ext cx="1382688" cy="1524082"/>
          </a:xfrm>
          <a:prstGeom prst="rect">
            <a:avLst/>
          </a:prstGeom>
        </p:spPr>
      </p:pic>
      <p:pic>
        <p:nvPicPr>
          <p:cNvPr id="22" name="Рисунок 21" descr="птицы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-171400"/>
            <a:ext cx="2700538" cy="2751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2BE3-C571-44A3-B624-61C7B2D1D89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32E0-BD44-4954-9FD0-5A2DA2CD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2BE3-C571-44A3-B624-61C7B2D1D89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32E0-BD44-4954-9FD0-5A2DA2CD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2BE3-C571-44A3-B624-61C7B2D1D89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32E0-BD44-4954-9FD0-5A2DA2CD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2BE3-C571-44A3-B624-61C7B2D1D89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32E0-BD44-4954-9FD0-5A2DA2CD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2BE3-C571-44A3-B624-61C7B2D1D89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32E0-BD44-4954-9FD0-5A2DA2CD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2BE3-C571-44A3-B624-61C7B2D1D89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32E0-BD44-4954-9FD0-5A2DA2CD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2BE3-C571-44A3-B624-61C7B2D1D89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32E0-BD44-4954-9FD0-5A2DA2CD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2BE3-C571-44A3-B624-61C7B2D1D89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32E0-BD44-4954-9FD0-5A2DA2CD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2BE3-C571-44A3-B624-61C7B2D1D89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32E0-BD44-4954-9FD0-5A2DA2CD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2BE3-C571-44A3-B624-61C7B2D1D89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32E0-BD44-4954-9FD0-5A2DA2CD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12BE3-C571-44A3-B624-61C7B2D1D895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932E0-BD44-4954-9FD0-5A2DA2CD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071678"/>
            <a:ext cx="7500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Экологический п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роект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Зимующие птицы»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подготовительной группе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71736" y="600076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142852"/>
            <a:ext cx="6715172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– детский сад № 12 г. Татарска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0648"/>
            <a:ext cx="61206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детей 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(законных представителей)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и из чего можно сделать кормушку для птиц». </a:t>
            </a: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Фотоконкурс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моей кормушке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помочь детям подобрать корм для птиц.</a:t>
            </a:r>
          </a:p>
          <a:p>
            <a:endParaRPr lang="ru-RU" dirty="0"/>
          </a:p>
        </p:txBody>
      </p:sp>
      <p:pic>
        <p:nvPicPr>
          <p:cNvPr id="4" name="Рисунок 3" descr="ku-resimleri-png-foruyys1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209639"/>
            <a:ext cx="2858226" cy="36483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76470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 - заключительный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1214422"/>
            <a:ext cx="65722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результатов проекта в виде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презентации 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её защита на педагогическом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асе;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лепбука «Покормите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 зимой!»,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«Лучшая кормушка для птиц».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Фотовыставка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моей кормушке»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0"/>
            <a:ext cx="676875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Сформировать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обобщенные представления о зимующих птицах. Знание детьми внешнего вида, образа жизни, о приспособленности птиц к жизни в зимнее время года.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в группе по формированию целостного представления о жизни зимующих птиц.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Вызывать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постоянное желание детей помогать заботиться о птицах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Обогащать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словарный запас детей.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Научить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анализировать, устанавливать причинно-следственные связи.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работать в коллективе сверстников, умение выслушивать друг друга, приходить на выручку.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Приобщать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совместной деятельности родителей.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714356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285728"/>
            <a:ext cx="485778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Фотовыставка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моей кормушке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дминистратор\Desktop\Аня корм проект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3894584" cy="498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дминистратор\Desktop\image.jpg"/>
          <p:cNvPicPr>
            <a:picLocks noChangeAspect="1" noChangeArrowheads="1"/>
          </p:cNvPicPr>
          <p:nvPr/>
        </p:nvPicPr>
        <p:blipFill>
          <a:blip r:embed="rId3"/>
          <a:srcRect r="34090"/>
          <a:stretch>
            <a:fillRect/>
          </a:stretch>
        </p:blipFill>
        <p:spPr bwMode="auto">
          <a:xfrm>
            <a:off x="359286" y="1571612"/>
            <a:ext cx="4331784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357166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Угощения для птичек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Администратор\Desktop\Аня корм проект\IMG_20180215_123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000108"/>
            <a:ext cx="2625329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Администратор\Desktop\Аня кормушка фото\IMG_20180213_122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857628"/>
            <a:ext cx="3643338" cy="273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Администратор\Desktop\Аня корм проект\IMG_20180215_120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000108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Администратор\Desktop\Аня кормушка фото\IMG_20180212_124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785926"/>
            <a:ext cx="2464594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428604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Наблюдение в птичьем парке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Администратор\Desktop\Аня корм проект\IMG_20180219_114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714752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Администратор\Desktop\Аня корм проект\IMG_20180219_114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143340" cy="310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Users\Администратор\Desktop\Аня корм проект\IMG_20180219_114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063" y="1071546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714620"/>
            <a:ext cx="71134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0648"/>
            <a:ext cx="70567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Актуальность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В современных условиях проблема экологического воспитания дошкольников приобретает особую остроту и актуальность. Именно в период дошкольного детства происходит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мир. </a:t>
            </a:r>
          </a:p>
          <a:p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Тема проекта «Зимующие птицы» выбрана не случайно. Ведь именно птицы, окружают нас круглый год, принося людям пользу и радость. В холодное время года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 И мы, педагоги, совместно с родителями, должны научить воспитанников видеть это, пополняя представления о зимующих птицах, их повадках и образе жизни, создать условия для общения ребенка с миром природы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2969f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24744"/>
            <a:ext cx="4204780" cy="328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2357430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Наша задача - познакомить детей с птицами, зимующими в  нашей местности, с их видами и особенностями; научить заботиться о птицах, помогать им в холодное зимнее время.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142852"/>
            <a:ext cx="637451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группы, воспитатели  группы, родители (законные представители) воспитанников.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Познавательно-исследовательский, краткосрочный,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групповой.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месяц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имеют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недостаточное представление о зимующих птицах. У них не сформированы навыки оказания помощи птицам зимой.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если мы реализуем данный проект, то повысится уровень знаний детей о птицах родного края, а также э будет формироваться экологическая культура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2000" b="1" i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88640"/>
            <a:ext cx="62646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57422" y="214290"/>
            <a:ext cx="64294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этап –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подготовительный (мотивационный)</a:t>
            </a: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целей и задач воспитателями, детьми,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родителями;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необходимых условий для реализации проекта;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ставление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плана деятельности;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одборка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картинок, фотографий, предметов, связанных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птицами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(сувениры, игрушки, посуда, свистульки и т.д.);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одборка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музыкальных композиций и произведений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пением птиц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песен о птицах;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одготовка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цикла бесед, рассказов, видеоматериала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презентаций о зимующих птицах;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Рекомендации-памятки для родителей о том, как правильно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вызвать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и желание у ребенка помогать птицам;</a:t>
            </a:r>
          </a:p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 – основной (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практический, творческий)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в воспитательно-образовательный процесс методов и приёмов на расширение знаний детей о зимующих птицах;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детей.</a:t>
            </a:r>
          </a:p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 – заключительный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 на педагогическом совете,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отчёт о проведении акции «Помоги птицам!».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0"/>
            <a:ext cx="7056784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подготовительный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(мотивационный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проекта.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Формирование у детей системы элементарных экологических знаний о зимующих птицах и помощи человека природе.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вовлечения детей, родителей, воспитателей к исследовательской, познавательной, поисковой деятельности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детей о зимующих и перелетных птицах, об особенностях существования птиц в сообществе (в лесу, парке, городке, о взаимодействии человека и природы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основы гуманно-ценностного отношения детей к природе, через понимание ценности природы, ориентацию на оказание помощи живым существам, сохранение природных объектов ближайшего окружения, проявление ответственности за свои поступки. </a:t>
            </a:r>
          </a:p>
          <a:p>
            <a:endParaRPr lang="ru-RU" sz="2000" dirty="0">
              <a:latin typeface="Georgia" pitchFamily="18" charset="0"/>
            </a:endParaRPr>
          </a:p>
          <a:p>
            <a:pPr lvl="0"/>
            <a:r>
              <a:rPr lang="ru-RU" sz="2000" dirty="0" smtClean="0">
                <a:latin typeface="Georgia" pitchFamily="18" charset="0"/>
              </a:rPr>
              <a:t> </a:t>
            </a:r>
            <a:endParaRPr lang="ru-RU" sz="2000" dirty="0">
              <a:latin typeface="Georgia" pitchFamily="18" charset="0"/>
            </a:endParaRPr>
          </a:p>
          <a:p>
            <a:pPr algn="ctr"/>
            <a:endParaRPr lang="ru-RU" sz="2400" dirty="0"/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0"/>
            <a:ext cx="705678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этап: Основной (практический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Пришла зима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живут наши пернатые друзья зимой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заботится о птицах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Пользу или вред приносят птицы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Меню птиц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дети с родителями заботятся о птицах зимой?»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рассказов: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Скребицкого «Воробей, Большой пестрый дятел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Ворона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Сорока»;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Стрижева «Птицы зимой»;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Павловой «Зимние гости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Сухомлинского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чем плачет синичка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 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Т.Е. Евдошенко «Берегите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Бианки «Птичий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год: зима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 Никонова «Зимние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0"/>
            <a:ext cx="6264696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Творческое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рассказывание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я спас птичку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стихотворения «Покормите птиц зимой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Отгадывание загадок, рассматривание иллюстраций с изображением зимующих птиц.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Зимующие птицы нашего края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Покорми птиц зимой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…»;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и птицы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Организованная деятельность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«Зимующие птицы»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Цели: Формирование знаний у детей о зимующих птицах, объяснение причины их перелетов (перелетные, зимующие),   воспитание заботливого отношения к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птицам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продуктивная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на тему: «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Снегири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на тему: « Зимующие птицы»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из бумаги на тему: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Синица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88640"/>
            <a:ext cx="619268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игры: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«Один-много», «Назови ласково», «Счет птиц» , «Угадай птицу по описанию», «Кто что ест», « Узнай по голосу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Доскажи словечко»;</a:t>
            </a: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Настольные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«Разрезные картинки», «Домино», Лабиринт «Зимующие птицы», «Лото».</a:t>
            </a: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Сюжетно-ролевые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игры: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«Парк птиц», «Птичий двор». </a:t>
            </a: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игры: 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«Совушка», «Птицы в гнёздышках», «Воробушки и автомобиль», «Воробушки и кот».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997</Words>
  <Application>Microsoft Office PowerPoint</Application>
  <PresentationFormat>Экран (4:3)</PresentationFormat>
  <Paragraphs>138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DEN&amp;LUSI</dc:creator>
  <cp:lastModifiedBy>Администратор</cp:lastModifiedBy>
  <cp:revision>24</cp:revision>
  <dcterms:created xsi:type="dcterms:W3CDTF">2018-01-14T07:26:06Z</dcterms:created>
  <dcterms:modified xsi:type="dcterms:W3CDTF">2018-02-28T17:48:46Z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613479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