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28604"/>
            <a:ext cx="79296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задачки</a:t>
            </a:r>
            <a:endParaRPr lang="ru-RU" sz="72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pfOlj0dGp8In1jLec39PO5r419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233277" cy="489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482689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Решила старушка ватрушки испечь.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Поставила тесто, да печь затопила.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Решила старушка ватрушки испечь,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сколько их надо — совсем позабыла.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штучки — для внучки,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штучки — для деда,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штучки — для Тани,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Дочурки соседа...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Считала, считала, да сбилась,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печь-то совсем протопилась!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старушке сосчитать ватрушки. </a:t>
            </a:r>
          </a:p>
        </p:txBody>
      </p:sp>
      <p:pic>
        <p:nvPicPr>
          <p:cNvPr id="1030" name="Picture 6" descr="http://nachalo4ka.ru/wp-content/uploads/2014/10/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5071"/>
            <a:ext cx="2105947" cy="362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01.ru/files/users/images/9b/4d/9b4dbc913dcc19b306fa48c8c97062b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66516"/>
            <a:ext cx="3218080" cy="3191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05226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http://www.playcast.ru/uploads/2014/04/05/8115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861048"/>
            <a:ext cx="25039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ycast.ru/uploads/2014/04/05/8115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836" y="3861048"/>
            <a:ext cx="25922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16189/66124276.308/0_c6f60_2078e467_or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07454"/>
            <a:ext cx="2724347" cy="14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3170" y="692696"/>
            <a:ext cx="36685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Шесть орешков мама-свинка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несла в корзинке.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Свинку ежик повстречал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ещё четыре дал.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орехов свинка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Деткам принесла в корзинке?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thetomatos.com/wp-content/uploads/2016/05/number-10-clipart-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6604"/>
            <a:ext cx="3698776" cy="282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132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4704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нашей кошки пять котят,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лукошке рядышком сидят.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у соседской кошки - три!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милые, смотри!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Помогите сосчитать,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будет три и пять?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nachalo4ka.ru/wp-content/uploads/2014/10/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2585"/>
            <a:ext cx="1847765" cy="31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gifsla.ru/images/7/zhivotnye11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3"/>
            <a:ext cx="5282860" cy="30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7983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868" y="692696"/>
            <a:ext cx="32803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Яблоки в саду поспели,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отведать их успели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румяных, наливных,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с кислинкой.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их?</a:t>
            </a:r>
          </a:p>
        </p:txBody>
      </p:sp>
      <p:pic>
        <p:nvPicPr>
          <p:cNvPr id="4102" name="Picture 6" descr="http://ladyvenus.ru/uploads/uploaded_images/users/user9195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89622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2.pic4you.ru/allimage/y2013/05-03/12216/3431131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5217810" cy="3014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410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330148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сегодня рано встала,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 всех своих считала: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матрешки на окошке,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Маринки на перинке,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Пупсик с Катей, Буратино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Петрушка в колпачке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зеленом сундуке.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считала, не трудилась,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потом со счету сбилась,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Помогите мне опять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 всех пересчитать.</a:t>
            </a:r>
          </a:p>
        </p:txBody>
      </p:sp>
      <p:pic>
        <p:nvPicPr>
          <p:cNvPr id="3" name="Picture 2" descr="http://nachalo4ka.ru/wp-content/uploads/2014/10/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2165466" cy="37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1.liveinternet.ru/images/attach/d/0/137/320/137320573_RSSSSSS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2984" y="658415"/>
            <a:ext cx="2808312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088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49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18</cp:revision>
  <dcterms:created xsi:type="dcterms:W3CDTF">2017-12-20T16:10:33Z</dcterms:created>
  <dcterms:modified xsi:type="dcterms:W3CDTF">2018-01-29T15:20:38Z</dcterms:modified>
</cp:coreProperties>
</file>