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74" r:id="rId4"/>
    <p:sldId id="264" r:id="rId5"/>
    <p:sldId id="258" r:id="rId6"/>
    <p:sldId id="259" r:id="rId7"/>
    <p:sldId id="257" r:id="rId8"/>
    <p:sldId id="27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6600"/>
    <a:srgbClr val="EEECE1"/>
    <a:srgbClr val="DB8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714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A4C38B-F1FF-405E-B5B5-B574F97328A2}" type="datetimeFigureOut">
              <a:rPr lang="ru-RU" smtClean="0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68E5FD99-A0C8-4AEE-A6CE-B7FFBFBA42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6973E5-786F-4E9F-97F6-FEFE0D64C2F4}" type="datetimeFigureOut">
              <a:rPr lang="ru-RU" smtClean="0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CA81F-1208-48E0-B26D-58F003586F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6CD28E-C4F6-41BD-BAEA-9732222DDA0D}" type="datetimeFigureOut">
              <a:rPr lang="ru-RU" smtClean="0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7E1E0-7A4C-416F-98C4-0DFE46096C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34E96-BB47-4CAB-AC2D-14B553253653}" type="datetimeFigureOut">
              <a:rPr lang="ru-RU" smtClean="0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0DF1122F-93E1-4792-8587-5586128B92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FDF22B-BBAC-4EE4-8B5D-ABFC665B51E7}" type="datetimeFigureOut">
              <a:rPr lang="ru-RU" smtClean="0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2B121-CE00-41DE-BEE8-9FCE4DD1EE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38A210-8199-4063-BA01-FE37A6B5215C}" type="datetimeFigureOut">
              <a:rPr lang="ru-RU" smtClean="0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0BE10-9CE0-489E-8073-D578B66153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ED8BE4-5ED9-42BB-9A0E-BFCD01882692}" type="datetimeFigureOut">
              <a:rPr lang="ru-RU" smtClean="0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FDA7AA55-47E4-48F3-A580-140ED58C1D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2A6E5-54E8-4EBE-9A07-BF94F17F8CD3}" type="datetimeFigureOut">
              <a:rPr lang="ru-RU" smtClean="0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014F0-ED28-4B04-BFA9-0D429ECCD3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0BE4D4-68CE-4819-A6CC-2D9E32FA61C8}" type="datetimeFigureOut">
              <a:rPr lang="ru-RU" smtClean="0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7DA1F-C595-44AF-A4D5-95E94EA7E4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A75A37-D10A-45F3-922F-66F2454879BC}" type="datetimeFigureOut">
              <a:rPr lang="ru-RU" smtClean="0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AE818-B210-4DE8-B17F-61AE8D6BE4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DC39F-D880-4FA1-88C7-021F5568DA88}" type="datetimeFigureOut">
              <a:rPr lang="ru-RU" smtClean="0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601CF-5779-44D7-BB6A-DB0E390DB2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9F924BF-36CA-46F2-97AA-633FE6BE440A}" type="datetimeFigureOut">
              <a:rPr lang="ru-RU" smtClean="0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2E4F1A8-725A-4889-B54C-DD6BF483EF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-36116"/>
            <a:ext cx="9192154" cy="689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7544" y="428604"/>
            <a:ext cx="806489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Aparajita" pitchFamily="34" charset="0"/>
              </a:rPr>
              <a:t>МБДОУ – детский сад №12 г. Татарска</a:t>
            </a:r>
          </a:p>
          <a:p>
            <a:pPr algn="ctr"/>
            <a:endParaRPr lang="ru-RU" sz="3600" b="1" dirty="0" smtClean="0">
              <a:solidFill>
                <a:srgbClr val="FFFF00"/>
              </a:solidFill>
              <a:latin typeface="Times New Roman" pitchFamily="18" charset="0"/>
              <a:cs typeface="Aparajita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Aparajita" pitchFamily="34" charset="0"/>
              </a:rPr>
              <a:t>Всероссийская детская акция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Aparajita" pitchFamily="34" charset="0"/>
              </a:rPr>
              <a:t> «С любовью к России мы делами добрыми едины»</a:t>
            </a:r>
          </a:p>
          <a:p>
            <a:pPr algn="ctr"/>
            <a:endParaRPr lang="ru-RU" sz="3600" b="1" dirty="0">
              <a:solidFill>
                <a:srgbClr val="FFFF00"/>
              </a:solidFill>
              <a:latin typeface="Times New Roman" pitchFamily="18" charset="0"/>
              <a:cs typeface="Aparajita" pitchFamily="34" charset="0"/>
            </a:endParaRPr>
          </a:p>
          <a:p>
            <a:pPr algn="ctr"/>
            <a:endParaRPr lang="ru-RU" sz="3600" b="1" dirty="0" smtClean="0">
              <a:solidFill>
                <a:srgbClr val="FFFF00"/>
              </a:solidFill>
              <a:latin typeface="Times New Roman" pitchFamily="18" charset="0"/>
              <a:cs typeface="Aparajita" pitchFamily="34" charset="0"/>
            </a:endParaRPr>
          </a:p>
          <a:p>
            <a:pPr algn="ctr"/>
            <a:endParaRPr lang="ru-RU" sz="3600" b="1" dirty="0">
              <a:solidFill>
                <a:srgbClr val="FFFF00"/>
              </a:solidFill>
              <a:latin typeface="Times New Roman" pitchFamily="18" charset="0"/>
              <a:cs typeface="Aparajita" pitchFamily="34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Aparajita" pitchFamily="34" charset="0"/>
              </a:rPr>
              <a:t>Воспитатели: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Aparajita" pitchFamily="34" charset="0"/>
              </a:rPr>
              <a:t>Зайцева Анна Анатольевна;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Aparajita" pitchFamily="34" charset="0"/>
              </a:rPr>
              <a:t>Тимченко Наталья Ивановна.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акции: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554162"/>
            <a:ext cx="8553480" cy="38036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Привлечь внимание общества к сохранению памяти о павших в борьбе с фашизмом в Великой Отечественной войне, заботы о ветеранах войны, пропаганды патриотизма, бережного отношения к природе.</a:t>
            </a: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акции: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686800" cy="4794265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у подрастающего поколения бережного отношения к своей  истории, природе родного края;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у юных жителей страны активной жизненной позиции;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развитие творческих способностей детей, приобретение практических навыков в  патриотическом воспитании и общественно-полезной деятельности.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личного вклада каждого участника в акцию «С любовью к России мы делами добрыми едины».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half" idx="2"/>
          </p:nvPr>
        </p:nvSpPr>
        <p:spPr>
          <a:xfrm>
            <a:off x="285720" y="357166"/>
            <a:ext cx="8643998" cy="768350"/>
          </a:xfrm>
        </p:spPr>
        <p:txBody>
          <a:bodyPr>
            <a:noAutofit/>
          </a:bodyPr>
          <a:lstStyle/>
          <a:p>
            <a:pPr algn="just"/>
            <a:r>
              <a:rPr lang="ru-RU" sz="1600" b="1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В 2015 году Россия будет отмечать юбилейную дату — 70 лет со дня Победы в Великой Отечественной войне. К  большому  сожалению, год от года редеет строй ветеранов ВОВ.  </a:t>
            </a:r>
            <a:br>
              <a:rPr lang="ru-RU" sz="1600" b="1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Но  ныне  живущие, особенно подростки, молодёжь,  должны знать свою историю, помнить  участников  той страшной войны, хранить память о героях, освободивших от фашизма  человечество и передавать её из  поколения  в поколение.</a:t>
            </a:r>
          </a:p>
          <a:p>
            <a:pPr algn="just">
              <a:lnSpc>
                <a:spcPct val="150000"/>
              </a:lnSpc>
            </a:pP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sz="half" idx="4294967295"/>
          </p:nvPr>
        </p:nvSpPr>
        <p:spPr>
          <a:xfrm>
            <a:off x="3714745" y="3214686"/>
            <a:ext cx="3857651" cy="2714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4" name="Рисунок 23" descr="orig_b01811d855eba486e83d01e83df3d4cf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636" b="13636"/>
          <a:stretch>
            <a:fillRect/>
          </a:stretch>
        </p:blipFill>
        <p:spPr>
          <a:xfrm>
            <a:off x="1643042" y="1928802"/>
            <a:ext cx="5929354" cy="43122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167" r="33333"/>
          <a:stretch>
            <a:fillRect/>
          </a:stretch>
        </p:blipFill>
        <p:spPr bwMode="auto">
          <a:xfrm>
            <a:off x="251520" y="2029544"/>
            <a:ext cx="4214842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58246" cy="1428760"/>
          </a:xfrm>
        </p:spPr>
        <p:txBody>
          <a:bodyPr>
            <a:noAutofit/>
          </a:bodyPr>
          <a:lstStyle/>
          <a:p>
            <a:pPr algn="just"/>
            <a:r>
              <a:rPr lang="ru-RU" sz="1400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В этот день каждый по-своему старается выразить свою личную благодарность немногим оставшимся в живых ветеранам: кто-то дарит гвоздики незнакомым седовласым людям с орденами на груди, кто-то преподносит им самодельные открытки и подарки, кто-то просто подходит и благодарит.</a:t>
            </a:r>
            <a:br>
              <a:rPr lang="ru-RU" sz="1400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Вот и наш детский сад № 12 г. Татарска совместно с родителями , детьми и  воспитателями второй «Б» младшей группы, в рамках акции "С любовью к России мы делами добрыми едины", изготовили памятные подарки ветеранам ВОВ.</a:t>
            </a:r>
            <a:br>
              <a:rPr lang="ru-RU" sz="1400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1400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IMG_20150414_1814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4" r="27463"/>
          <a:stretch/>
        </p:blipFill>
        <p:spPr bwMode="auto">
          <a:xfrm>
            <a:off x="4716016" y="2039304"/>
            <a:ext cx="4128942" cy="4486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1600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«Танк» в технике квиллинг с элементами оригами.</a:t>
            </a:r>
          </a:p>
          <a:p>
            <a:pPr algn="ctr"/>
            <a:endParaRPr lang="ru-RU" sz="1800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Он на гусеницах мчится,</a:t>
            </a:r>
            <a:br>
              <a:rPr lang="ru-RU" sz="1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Только он не трактор.</a:t>
            </a:r>
            <a:br>
              <a:rPr lang="ru-RU" sz="1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бой пойдет - и пригодится</a:t>
            </a:r>
            <a:br>
              <a:rPr lang="ru-RU" sz="1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Фронтовой характер.</a:t>
            </a:r>
            <a:br>
              <a:rPr lang="ru-RU" sz="1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 не плавится в огне</a:t>
            </a:r>
            <a:br>
              <a:rPr lang="ru-RU" sz="1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Крепкая броня.</a:t>
            </a:r>
            <a:br>
              <a:rPr lang="ru-RU" sz="1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Только бой не на войне –</a:t>
            </a:r>
            <a:br>
              <a:rPr lang="ru-RU" sz="1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детской у меня.</a:t>
            </a:r>
            <a:r>
              <a:rPr lang="ru-RU" sz="1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21120" b="13468"/>
          <a:stretch>
            <a:fillRect/>
          </a:stretch>
        </p:blipFill>
        <p:spPr bwMode="auto">
          <a:xfrm>
            <a:off x="3786182" y="785794"/>
            <a:ext cx="4857784" cy="47664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4" t="24214" r="12076" b="14026"/>
          <a:stretch/>
        </p:blipFill>
        <p:spPr>
          <a:xfrm>
            <a:off x="527726" y="548680"/>
            <a:ext cx="5457211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Users\Администратор\Desktop\IMG_20150415_1001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7" t="19590" r="24179" b="19714"/>
          <a:stretch/>
        </p:blipFill>
        <p:spPr bwMode="auto">
          <a:xfrm>
            <a:off x="3308081" y="3078223"/>
            <a:ext cx="5418162" cy="29700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67544" y="4365104"/>
            <a:ext cx="2664296" cy="792088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Письмо ветеранам ВОВ</a:t>
            </a:r>
            <a:endParaRPr lang="ru-RU" sz="20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4" cy="689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347</TotalTime>
  <Words>150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Презентация PowerPoint</vt:lpstr>
      <vt:lpstr>Цель акции:</vt:lpstr>
      <vt:lpstr>Задачи акции:</vt:lpstr>
      <vt:lpstr>     </vt:lpstr>
      <vt:lpstr>  В этот день каждый по-своему старается выразить свою личную благодарность немногим оставшимся в живых ветеранам: кто-то дарит гвоздики незнакомым седовласым людям с орденами на груди, кто-то преподносит им самодельные открытки и подарки, кто-то просто подходит и благодарит. Вот и наш детский сад № 12 г. Татарска совместно с родителями , детьми и  воспитателями второй «Б» младшей группы, в рамках акции "С любовью к России мы делами добрыми едины", изготовили памятные подарки ветеранам ВОВ.                       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МАЯ</dc:title>
  <dc:creator>Admin</dc:creator>
  <cp:lastModifiedBy>Home</cp:lastModifiedBy>
  <cp:revision>40</cp:revision>
  <dcterms:created xsi:type="dcterms:W3CDTF">2010-03-23T16:58:09Z</dcterms:created>
  <dcterms:modified xsi:type="dcterms:W3CDTF">2015-04-15T08:53:16Z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TC300095381049</vt:lpwstr>
  </property>
</Properties>
</file>